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</p:sldMasterIdLst>
  <p:notesMasterIdLst>
    <p:notesMasterId r:id="rId6"/>
  </p:notesMasterIdLst>
  <p:handoutMasterIdLst>
    <p:handoutMasterId r:id="rId7"/>
  </p:handoutMasterIdLst>
  <p:sldIdLst>
    <p:sldId id="943" r:id="rId2"/>
    <p:sldId id="957" r:id="rId3"/>
    <p:sldId id="959" r:id="rId4"/>
    <p:sldId id="958" r:id="rId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9086" autoAdjust="0"/>
  </p:normalViewPr>
  <p:slideViewPr>
    <p:cSldViewPr snapToGrid="0">
      <p:cViewPr varScale="1">
        <p:scale>
          <a:sx n="77" d="100"/>
          <a:sy n="77" d="100"/>
        </p:scale>
        <p:origin x="-102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453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31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18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3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1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95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2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5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29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42530</TotalTime>
  <Words>470</Words>
  <Application>Microsoft Office PowerPoint</Application>
  <PresentationFormat>Произвольный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1_Оформление по умолчанию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Акипкро</cp:lastModifiedBy>
  <cp:revision>2194</cp:revision>
  <cp:lastPrinted>2021-09-02T09:26:07Z</cp:lastPrinted>
  <dcterms:created xsi:type="dcterms:W3CDTF">2012-08-30T13:06:00Z</dcterms:created>
  <dcterms:modified xsi:type="dcterms:W3CDTF">2022-12-27T03:29:03Z</dcterms:modified>
</cp:coreProperties>
</file>